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23" r:id="rId2"/>
    <p:sldId id="327" r:id="rId3"/>
    <p:sldId id="328" r:id="rId4"/>
    <p:sldId id="329" r:id="rId5"/>
    <p:sldId id="332" r:id="rId6"/>
    <p:sldId id="333" r:id="rId7"/>
    <p:sldId id="330" r:id="rId8"/>
    <p:sldId id="334" r:id="rId9"/>
    <p:sldId id="335" r:id="rId10"/>
    <p:sldId id="331" r:id="rId11"/>
    <p:sldId id="336" r:id="rId12"/>
    <p:sldId id="297" r:id="rId13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6"/>
      <p:bold r:id="rId17"/>
    </p:embeddedFont>
    <p:embeddedFont>
      <p:font typeface="Rod" panose="020B0604020202020204" charset="-79"/>
      <p:regular r:id="rId18"/>
    </p:embeddedFont>
    <p:embeddedFont>
      <p:font typeface="굴림체" panose="020B0604020202020204" charset="-127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Bookman Old Style" panose="02050604050505020204" pitchFamily="18" charset="0"/>
      <p:regular r:id="rId24"/>
      <p:bold r:id="rId25"/>
      <p:italic r:id="rId26"/>
      <p:boldItalic r:id="rId27"/>
    </p:embeddedFont>
    <p:embeddedFont>
      <p:font typeface="SimSun" panose="02010600030101010101" pitchFamily="2" charset="-122"/>
      <p:regular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Calibri Light" panose="020F0302020204030204" pitchFamily="34" charset="0"/>
      <p:regular r:id="rId33"/>
      <p:italic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6077"/>
    <a:srgbClr val="58DAEE"/>
    <a:srgbClr val="55B700"/>
    <a:srgbClr val="00B8E6"/>
    <a:srgbClr val="CCFF00"/>
    <a:srgbClr val="045EDD"/>
    <a:srgbClr val="262626"/>
    <a:srgbClr val="B81883"/>
    <a:srgbClr val="727866"/>
    <a:srgbClr val="595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19" autoAdjust="0"/>
    <p:restoredTop sz="96582" autoAdjust="0"/>
  </p:normalViewPr>
  <p:slideViewPr>
    <p:cSldViewPr>
      <p:cViewPr varScale="1">
        <p:scale>
          <a:sx n="68" d="100"/>
          <a:sy n="68" d="100"/>
        </p:scale>
        <p:origin x="159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0" d="100"/>
        <a:sy n="19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2021-01-21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2021-01-21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2021-01-21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323528" y="3633146"/>
            <a:ext cx="4824536" cy="1369313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026077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dirty="0"/>
              <a:t>입력하시오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DAF03E3C-67E0-4982-887E-9506E44C44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924" y="4460881"/>
            <a:ext cx="1164240" cy="16823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2021-01-21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21818" y="116632"/>
            <a:ext cx="723455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 스타일 편집마스터 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026077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rgbClr val="026077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rgbClr val="026077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rgbClr val="026077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rgbClr val="026077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714566" y="183820"/>
            <a:ext cx="8105906" cy="724900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58DAEE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 hasCustomPrompt="1"/>
          </p:nvPr>
        </p:nvSpPr>
        <p:spPr>
          <a:xfrm>
            <a:off x="1519064" y="3068960"/>
            <a:ext cx="5501379" cy="2350990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입력하십시오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5B154A-A6A9-405D-B127-73CDAC93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504" y="3573016"/>
            <a:ext cx="4824536" cy="1369313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Montserrat" panose="00000500000000000000" pitchFamily="2" charset="0"/>
                <a:ea typeface="Calibri" panose="020F0502020204030204" pitchFamily="34" charset="0"/>
                <a:cs typeface="SimSun" panose="02010600030101010101" pitchFamily="2" charset="-122"/>
              </a:rPr>
              <a:t>Offline Room or Cottage Reservation System for Mocking Jay Pool Resort</a:t>
            </a:r>
            <a:endParaRPr lang="en-US" sz="72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="" xmlns:a16="http://schemas.microsoft.com/office/drawing/2014/main" id="{D55B154A-A6A9-405D-B127-73CDAC93051B}"/>
              </a:ext>
            </a:extLst>
          </p:cNvPr>
          <p:cNvSpPr txBox="1">
            <a:spLocks/>
          </p:cNvSpPr>
          <p:nvPr/>
        </p:nvSpPr>
        <p:spPr>
          <a:xfrm>
            <a:off x="827584" y="4437112"/>
            <a:ext cx="2880320" cy="1369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026077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vb.net and </a:t>
            </a:r>
            <a:r>
              <a:rPr lang="en-US" sz="16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</a:t>
            </a: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Access</a:t>
            </a:r>
            <a:endParaRPr lang="en-US" sz="4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18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B1D3C6A3-1F05-488D-A57B-7E30D1A9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577719" cy="79690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ADMIN PROFILE </a:t>
            </a:r>
            <a:r>
              <a:rPr lang="en-US" sz="2400" dirty="0" smtClean="0">
                <a:latin typeface="Bookman Old Style" panose="02050604050505020204" pitchFamily="18" charset="0"/>
              </a:rPr>
              <a:t>UI - MAPS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8560" y="883872"/>
            <a:ext cx="10620672" cy="597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88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B1D3C6A3-1F05-488D-A57B-7E30D1A9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577719" cy="79690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ADMIN PROFILE </a:t>
            </a:r>
            <a:r>
              <a:rPr lang="en-US" sz="2400" dirty="0" smtClean="0">
                <a:latin typeface="Bookman Old Style" panose="02050604050505020204" pitchFamily="18" charset="0"/>
              </a:rPr>
              <a:t>UI - HISTORY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884762"/>
            <a:ext cx="1066800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6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367644" y="3425483"/>
            <a:ext cx="6408712" cy="908975"/>
          </a:xfrm>
        </p:spPr>
        <p:txBody>
          <a:bodyPr/>
          <a:lstStyle/>
          <a:p>
            <a:pPr algn="l"/>
            <a:r>
              <a:rPr lang="en-US" altLang="ko-KR" sz="8800" dirty="0">
                <a:latin typeface="Rod" panose="02030509050101010101" pitchFamily="49" charset="-79"/>
                <a:cs typeface="Rod" panose="02030509050101010101" pitchFamily="49" charset="-79"/>
              </a:rPr>
              <a:t>THANK YOU</a:t>
            </a:r>
            <a:endParaRPr lang="ko-KR" altLang="en-US" sz="8800" dirty="0">
              <a:latin typeface="Rod" panose="02030509050101010101" pitchFamily="49" charset="-79"/>
              <a:cs typeface="Rod" panose="02030509050101010101" pitchFamily="49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583D05F-B55B-4B98-BB5F-7AFC4C92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721" y="188640"/>
            <a:ext cx="2609167" cy="79690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Bookman Old Style" panose="02050604050505020204" pitchFamily="18" charset="0"/>
              </a:rPr>
              <a:t>LOG IN UI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915" y="985548"/>
            <a:ext cx="10439915" cy="58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10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B1D3C6A3-1F05-488D-A57B-7E30D1A9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577719" cy="79690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ADMIN PROFILE </a:t>
            </a:r>
            <a:r>
              <a:rPr lang="en-US" sz="2400" dirty="0" smtClean="0">
                <a:latin typeface="Bookman Old Style" panose="02050604050505020204" pitchFamily="18" charset="0"/>
              </a:rPr>
              <a:t>UI - DASHBOARD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1054583"/>
            <a:ext cx="10317186" cy="580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50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B1D3C6A3-1F05-488D-A57B-7E30D1A9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577719" cy="79690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ADMIN PROFILE </a:t>
            </a:r>
            <a:r>
              <a:rPr lang="en-US" sz="2400" dirty="0" smtClean="0">
                <a:latin typeface="Bookman Old Style" panose="02050604050505020204" pitchFamily="18" charset="0"/>
              </a:rPr>
              <a:t>UI - ROOMS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1018100"/>
            <a:ext cx="10382044" cy="58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26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B1D3C6A3-1F05-488D-A57B-7E30D1A9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577719" cy="79690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ADMIN PROFILE </a:t>
            </a:r>
            <a:r>
              <a:rPr lang="en-US" sz="2400" dirty="0" smtClean="0">
                <a:latin typeface="Bookman Old Style" panose="02050604050505020204" pitchFamily="18" charset="0"/>
              </a:rPr>
              <a:t>UI - ROOMS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8560" y="964881"/>
            <a:ext cx="10476656" cy="589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5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B1D3C6A3-1F05-488D-A57B-7E30D1A9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577719" cy="79690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ADMIN PROFILE </a:t>
            </a:r>
            <a:r>
              <a:rPr lang="en-US" sz="2400" dirty="0" smtClean="0">
                <a:latin typeface="Bookman Old Style" panose="02050604050505020204" pitchFamily="18" charset="0"/>
              </a:rPr>
              <a:t>UI - ROOMS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8560" y="857250"/>
            <a:ext cx="1066800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77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B1D3C6A3-1F05-488D-A57B-7E30D1A9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577719" cy="79690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ADMIN PROFILE </a:t>
            </a:r>
            <a:r>
              <a:rPr lang="en-US" sz="2400" dirty="0" smtClean="0">
                <a:latin typeface="Bookman Old Style" panose="02050604050505020204" pitchFamily="18" charset="0"/>
              </a:rPr>
              <a:t>UI - RESERVATION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1045890"/>
            <a:ext cx="10332640" cy="581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3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B1D3C6A3-1F05-488D-A57B-7E30D1A9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577719" cy="79690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ADMIN PROFILE </a:t>
            </a:r>
            <a:r>
              <a:rPr lang="en-US" sz="2400" dirty="0" smtClean="0">
                <a:latin typeface="Bookman Old Style" panose="02050604050505020204" pitchFamily="18" charset="0"/>
              </a:rPr>
              <a:t>UI - RESERVATION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0568" y="857250"/>
            <a:ext cx="1066800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34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B1D3C6A3-1F05-488D-A57B-7E30D1A9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577719" cy="79690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ookman Old Style" panose="02050604050505020204" pitchFamily="18" charset="0"/>
              </a:rPr>
              <a:t>ADMIN PROFILE </a:t>
            </a:r>
            <a:r>
              <a:rPr lang="en-US" sz="2400" dirty="0" smtClean="0">
                <a:latin typeface="Bookman Old Style" panose="02050604050505020204" pitchFamily="18" charset="0"/>
              </a:rPr>
              <a:t>UI - RESERVATION</a:t>
            </a:r>
            <a:endParaRPr lang="en-US" sz="2400" dirty="0">
              <a:latin typeface="Bookman Old Style" panose="0205060405050502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6552" y="1055581"/>
            <a:ext cx="10270574" cy="577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567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11664</TotalTime>
  <Words>66</Words>
  <Application>Microsoft Office PowerPoint</Application>
  <PresentationFormat>On-screen Show (4:3)</PresentationFormat>
  <Paragraphs>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맑은 고딕</vt:lpstr>
      <vt:lpstr>Rod</vt:lpstr>
      <vt:lpstr>굴림체</vt:lpstr>
      <vt:lpstr>Calibri</vt:lpstr>
      <vt:lpstr>Bookman Old Style</vt:lpstr>
      <vt:lpstr>SimSun</vt:lpstr>
      <vt:lpstr>Montserrat</vt:lpstr>
      <vt:lpstr>Arial</vt:lpstr>
      <vt:lpstr>Calibri Light</vt:lpstr>
      <vt:lpstr>Office 테마</vt:lpstr>
      <vt:lpstr>Offline Room or Cottage Reservation System for Mocking Jay Pool Resort</vt:lpstr>
      <vt:lpstr>LOG IN UI</vt:lpstr>
      <vt:lpstr>ADMIN PROFILE UI - DASHBOARD</vt:lpstr>
      <vt:lpstr>ADMIN PROFILE UI - ROOMS</vt:lpstr>
      <vt:lpstr>ADMIN PROFILE UI - ROOMS</vt:lpstr>
      <vt:lpstr>ADMIN PROFILE UI - ROOMS</vt:lpstr>
      <vt:lpstr>ADMIN PROFILE UI - RESERVATION</vt:lpstr>
      <vt:lpstr>ADMIN PROFILE UI - RESERVATION</vt:lpstr>
      <vt:lpstr>ADMIN PROFILE UI - RESERVATION</vt:lpstr>
      <vt:lpstr>ADMIN PROFILE UI - MAPS</vt:lpstr>
      <vt:lpstr>ADMIN PROFILE UI - HISTORY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Windows User</cp:lastModifiedBy>
  <cp:revision>18</cp:revision>
  <dcterms:created xsi:type="dcterms:W3CDTF">2010-02-01T08:03:16Z</dcterms:created>
  <dcterms:modified xsi:type="dcterms:W3CDTF">2021-01-21T14:08:24Z</dcterms:modified>
  <cp:category>www.slidemembers.com</cp:category>
</cp:coreProperties>
</file>

<file path=docProps/thumbnail.jpeg>
</file>